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В дыму огонь блестел...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Иллюстрация к стихотворению Лермонтова М.Ю. "</a:t>
            </a:r>
            <a:r>
              <a:rPr lang="ru-RU" dirty="0" smtClean="0"/>
              <a:t>Бородино«</a:t>
            </a:r>
          </a:p>
          <a:p>
            <a:r>
              <a:rPr lang="ru-RU" dirty="0"/>
              <a:t>Шевченко Владимир Гаврилович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73081" y="5395784"/>
            <a:ext cx="3319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Амаев</a:t>
            </a:r>
            <a:r>
              <a:rPr lang="ru-RU" dirty="0" smtClean="0">
                <a:solidFill>
                  <a:schemeClr val="bg1"/>
                </a:solidFill>
              </a:rPr>
              <a:t> Артём 5А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Характеристики иллюстрации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borodino.catalog.mos.ru/api/spf/OfMRoqKrurw_8ta7ZmiB6_Qem93QGbUR_e2XIP3XPZ26ivG9UpdspsCLZ5P0pZR5.jpg?w=800&amp;h=60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9703" r="6029" b="12030"/>
          <a:stretch/>
        </p:blipFill>
        <p:spPr bwMode="auto">
          <a:xfrm>
            <a:off x="581191" y="2180495"/>
            <a:ext cx="5374765" cy="36783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5999" y="2034487"/>
            <a:ext cx="5362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«В дыму огонь блестел...» </a:t>
            </a:r>
            <a:endParaRPr lang="ru-RU" dirty="0"/>
          </a:p>
          <a:p>
            <a:r>
              <a:rPr lang="ru-RU" dirty="0"/>
              <a:t>Иллюстрация к стихотворению Лермонтова М.Ю. "Бородино". </a:t>
            </a:r>
          </a:p>
          <a:p>
            <a:r>
              <a:rPr lang="ru-RU" dirty="0"/>
              <a:t>1970-е. </a:t>
            </a:r>
          </a:p>
          <a:p>
            <a:r>
              <a:rPr lang="ru-RU" dirty="0"/>
              <a:t>Шевченко Владимир Гаврилович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Материал, техника</a:t>
            </a:r>
            <a:endParaRPr lang="ru-RU" dirty="0"/>
          </a:p>
          <a:p>
            <a:r>
              <a:rPr lang="ru-RU" dirty="0"/>
              <a:t>бумага; карандаш графитный, акварель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Размер</a:t>
            </a:r>
            <a:endParaRPr lang="ru-RU" dirty="0"/>
          </a:p>
          <a:p>
            <a:r>
              <a:rPr lang="ru-RU" dirty="0"/>
              <a:t>36,1 х 50,7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из собрания ГБУК "Музей-панорама "Бородинская битва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99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7857" y="2972136"/>
            <a:ext cx="7652951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50870">
              <a:lnSpc>
                <a:spcPct val="107000"/>
              </a:lnSpc>
              <a:spcAft>
                <a:spcPts val="0"/>
              </a:spcAft>
            </a:pPr>
            <a:r>
              <a:rPr lang="ru-RU" i="1" spc="30" dirty="0">
                <a:solidFill>
                  <a:srgbClr val="0C0E1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 не видать таких сражений!..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50870">
              <a:lnSpc>
                <a:spcPct val="107000"/>
              </a:lnSpc>
              <a:spcAft>
                <a:spcPts val="0"/>
              </a:spcAft>
            </a:pPr>
            <a:r>
              <a:rPr lang="ru-RU" i="1" spc="30" dirty="0">
                <a:solidFill>
                  <a:srgbClr val="0C0E1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Носились знамена, как тени,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50870">
              <a:lnSpc>
                <a:spcPct val="107000"/>
              </a:lnSpc>
              <a:spcAft>
                <a:spcPts val="0"/>
              </a:spcAft>
            </a:pPr>
            <a:r>
              <a:rPr lang="ru-RU" i="1" spc="30" dirty="0">
                <a:solidFill>
                  <a:srgbClr val="0C0E1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дыму огонь блестел,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50870">
              <a:lnSpc>
                <a:spcPct val="107000"/>
              </a:lnSpc>
              <a:spcAft>
                <a:spcPts val="0"/>
              </a:spcAft>
            </a:pPr>
            <a:r>
              <a:rPr lang="ru-RU" i="1" spc="30" dirty="0">
                <a:solidFill>
                  <a:srgbClr val="0C0E1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Звучал булат, картечь визжала,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50870">
              <a:lnSpc>
                <a:spcPct val="107000"/>
              </a:lnSpc>
              <a:spcAft>
                <a:spcPts val="0"/>
              </a:spcAft>
            </a:pPr>
            <a:r>
              <a:rPr lang="ru-RU" i="1" spc="30" dirty="0">
                <a:solidFill>
                  <a:srgbClr val="0C0E1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Рука бойцов колоть устала,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50870">
              <a:lnSpc>
                <a:spcPct val="107000"/>
              </a:lnSpc>
              <a:spcAft>
                <a:spcPts val="0"/>
              </a:spcAft>
            </a:pPr>
            <a:r>
              <a:rPr lang="ru-RU" i="1" spc="30" dirty="0">
                <a:solidFill>
                  <a:srgbClr val="0C0E1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ядрам пролетать мешала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50870">
              <a:lnSpc>
                <a:spcPct val="107000"/>
              </a:lnSpc>
              <a:spcAft>
                <a:spcPts val="0"/>
              </a:spcAft>
            </a:pPr>
            <a:r>
              <a:rPr lang="ru-RU" i="1" spc="30" dirty="0">
                <a:solidFill>
                  <a:srgbClr val="0C0E1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Гора кровавых тел.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324064"/>
            <a:ext cx="537713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6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 дыму огонь блестел...</a:t>
            </a:r>
            <a:endParaRPr lang="ru-RU" dirty="0"/>
          </a:p>
        </p:txBody>
      </p:sp>
      <p:pic>
        <p:nvPicPr>
          <p:cNvPr id="4" name="Рисунок 3" descr="http://borodino.catalog.mos.ru/api/spf/OfMRoqKrurw_8ta7ZmiB6_Qem93QGbUR_e2XIP3XPZ26ivG9UpdspsCLZ5P0pZR5.jpg?w=800&amp;h=60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9703" r="6029" b="12030"/>
          <a:stretch/>
        </p:blipFill>
        <p:spPr bwMode="auto">
          <a:xfrm>
            <a:off x="581191" y="2180495"/>
            <a:ext cx="5374765" cy="36783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5999" y="2180495"/>
            <a:ext cx="58653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 иллюстрации изображен разгар боя, его рукопашная сцена.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На </a:t>
            </a:r>
            <a:r>
              <a:rPr lang="ru-RU" sz="1600" b="1" dirty="0"/>
              <a:t>переднем плане </a:t>
            </a:r>
            <a:r>
              <a:rPr lang="ru-RU" sz="1600" dirty="0"/>
              <a:t>художник изобразил бойцов в разных ситуациях: рукопашная схватка, ранение, выстрел в сторону противника.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В </a:t>
            </a:r>
            <a:r>
              <a:rPr lang="ru-RU" sz="1600" b="1" dirty="0"/>
              <a:t>глубине </a:t>
            </a:r>
            <a:r>
              <a:rPr lang="ru-RU" sz="1600" dirty="0"/>
              <a:t>иллюстрации изображено наступление наших войск, и схватка с противником. Виден вражеский флаг - французский. Наши воины атакуют сверху – с позиции преимущества. Повсюду сломленные пушки и обозы, огонь, выстрелы, разбросанные ядра.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Задний </a:t>
            </a:r>
            <a:r>
              <a:rPr lang="ru-RU" sz="1600" b="1" dirty="0"/>
              <a:t>план </a:t>
            </a:r>
            <a:r>
              <a:rPr lang="ru-RU" sz="1600" dirty="0"/>
              <a:t>заволокло дымом. Частично проглядывают укрепления (редут), пушки и военный лагерь. Показана масштабность действий в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384592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 дыму огонь блестел...</a:t>
            </a:r>
            <a:endParaRPr lang="ru-RU" dirty="0"/>
          </a:p>
        </p:txBody>
      </p:sp>
      <p:pic>
        <p:nvPicPr>
          <p:cNvPr id="4" name="Рисунок 3" descr="http://borodino.catalog.mos.ru/api/spf/OfMRoqKrurw_8ta7ZmiB6_Qem93QGbUR_e2XIP3XPZ26ivG9UpdspsCLZ5P0pZR5.jpg?w=800&amp;h=60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9703" r="6029" b="12030"/>
          <a:stretch/>
        </p:blipFill>
        <p:spPr bwMode="auto">
          <a:xfrm>
            <a:off x="581191" y="2180495"/>
            <a:ext cx="5374765" cy="36783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2496152"/>
            <a:ext cx="58653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своем творчестве художник неоднократно рассматривал тему ратного подвига. Вот и на этой иллюстрации к стихотворению М.Ю. Лермонтова «Бородино» В.Г. Шевченко отражены военные действия войны 1812 года с французами, а именно – битва при деревне Бородино.</a:t>
            </a:r>
          </a:p>
          <a:p>
            <a:endParaRPr lang="ru-RU" sz="1600" dirty="0" smtClean="0"/>
          </a:p>
          <a:p>
            <a:r>
              <a:rPr lang="ru-RU" sz="1600" dirty="0" smtClean="0"/>
              <a:t>Напряженность </a:t>
            </a:r>
            <a:r>
              <a:rPr lang="ru-RU" sz="1600" dirty="0"/>
              <a:t>в образах солдат, разгар атаки – не могут не захватывать дух у рассматривающего иллюстрацию. Каждая деталь говорит о накале битвы и мощи сражения.</a:t>
            </a:r>
          </a:p>
          <a:p>
            <a:endParaRPr lang="ru-RU" sz="1600" dirty="0" smtClean="0"/>
          </a:p>
          <a:p>
            <a:r>
              <a:rPr lang="ru-RU" sz="1600" dirty="0" smtClean="0"/>
              <a:t>Из </a:t>
            </a:r>
            <a:r>
              <a:rPr lang="ru-RU" sz="1600" dirty="0"/>
              <a:t>всех иллюстраций В.Г. Шевченко к произведению «Бородино» мне больше всего понравилась именно эта.</a:t>
            </a:r>
          </a:p>
        </p:txBody>
      </p:sp>
    </p:spTree>
    <p:extLst>
      <p:ext uri="{BB962C8B-B14F-4D97-AF65-F5344CB8AC3E}">
        <p14:creationId xmlns:p14="http://schemas.microsoft.com/office/powerpoint/2010/main" val="1038125300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17</TotalTime>
  <Words>269</Words>
  <Application>Microsoft Office PowerPoint</Application>
  <PresentationFormat>Широкоэкранный</PresentationFormat>
  <Paragraphs>38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Calibri</vt:lpstr>
      <vt:lpstr>Corbel</vt:lpstr>
      <vt:lpstr>Gill Sans MT</vt:lpstr>
      <vt:lpstr>Times New Roman</vt:lpstr>
      <vt:lpstr>Wingdings 2</vt:lpstr>
      <vt:lpstr>Дивиденд</vt:lpstr>
      <vt:lpstr>В дыму огонь блестел...</vt:lpstr>
      <vt:lpstr>Характеристики иллюстрации</vt:lpstr>
      <vt:lpstr>Презентация PowerPoint</vt:lpstr>
      <vt:lpstr>В дыму огонь блестел...</vt:lpstr>
      <vt:lpstr>В дыму огонь блестел...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дыму огонь блестел...</dc:title>
  <dc:creator>User</dc:creator>
  <cp:lastModifiedBy>User</cp:lastModifiedBy>
  <cp:revision>1</cp:revision>
  <dcterms:created xsi:type="dcterms:W3CDTF">2020-04-07T15:27:53Z</dcterms:created>
  <dcterms:modified xsi:type="dcterms:W3CDTF">2020-04-07T15:45:04Z</dcterms:modified>
</cp:coreProperties>
</file>